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24C-1320-41F5-9C51-DC889541D541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867E-1423-4467-A37E-BF59DDB3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7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24C-1320-41F5-9C51-DC889541D541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867E-1423-4467-A37E-BF59DDB3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0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24C-1320-41F5-9C51-DC889541D541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867E-1423-4467-A37E-BF59DDB3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7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24C-1320-41F5-9C51-DC889541D541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867E-1423-4467-A37E-BF59DDB3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9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24C-1320-41F5-9C51-DC889541D541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867E-1423-4467-A37E-BF59DDB3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7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24C-1320-41F5-9C51-DC889541D541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867E-1423-4467-A37E-BF59DDB3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9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24C-1320-41F5-9C51-DC889541D541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867E-1423-4467-A37E-BF59DDB3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1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24C-1320-41F5-9C51-DC889541D541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867E-1423-4467-A37E-BF59DDB3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6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24C-1320-41F5-9C51-DC889541D541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867E-1423-4467-A37E-BF59DDB3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24C-1320-41F5-9C51-DC889541D541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867E-1423-4467-A37E-BF59DDB3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0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24C-1320-41F5-9C51-DC889541D541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867E-1423-4467-A37E-BF59DDB3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0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C124C-1320-41F5-9C51-DC889541D541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8867E-1423-4467-A37E-BF59DDB35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AIMD of bulk liquid water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1755" y="341194"/>
            <a:ext cx="7724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Simulation Details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55093" y="1983530"/>
            <a:ext cx="1091820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Software used – CP2K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Quickstep method is used to expand the wave function.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Exchange Correlation Functional used – PBE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Basis set used – DZVP-GTH-PADE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Psedopotential</a:t>
            </a:r>
            <a:r>
              <a:rPr lang="en-US" sz="2000" dirty="0" smtClean="0"/>
              <a:t> used – GTH-PBE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Cell dimension(angstrom)- 12.42, 12.42, 12.42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Water molecules taken- 64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Ensemble used- NVT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Temperature taken(K)- 300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Time step(</a:t>
            </a:r>
            <a:r>
              <a:rPr lang="en-US" sz="2000" dirty="0" err="1" smtClean="0"/>
              <a:t>fs</a:t>
            </a:r>
            <a:r>
              <a:rPr lang="en-US" sz="2000" dirty="0" smtClean="0"/>
              <a:t>)- 0.5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5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5719" y="232012"/>
            <a:ext cx="8639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Analysis of .</a:t>
            </a:r>
            <a:r>
              <a:rPr lang="en-US" dirty="0" err="1" smtClean="0"/>
              <a:t>ener</a:t>
            </a:r>
            <a:r>
              <a:rPr lang="en-US" dirty="0" smtClean="0"/>
              <a:t> file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91" y="601344"/>
            <a:ext cx="6096569" cy="582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01344"/>
            <a:ext cx="5791200" cy="5742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5719" y="601344"/>
            <a:ext cx="8898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temperature and potential energy of the system is oscillating around an average.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582"/>
            <a:ext cx="6305266" cy="5507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962" y="928047"/>
            <a:ext cx="6469038" cy="5603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8299" y="245660"/>
            <a:ext cx="9676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Analysis of Trajectory file: Computing intermolecular RDF for water molecules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337481" y="750627"/>
            <a:ext cx="1059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O-O and O-H Pair distribution function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0561" y="327546"/>
            <a:ext cx="697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AIMD of simple ions in water: replaced one water molecule with H+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17" y="789211"/>
            <a:ext cx="4574851" cy="5049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7481" y="6141493"/>
            <a:ext cx="922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Gif showing quantum effects and the </a:t>
            </a:r>
            <a:r>
              <a:rPr lang="en-US" dirty="0" err="1" smtClean="0"/>
              <a:t>Grotthus</a:t>
            </a:r>
            <a:r>
              <a:rPr lang="en-US" dirty="0" smtClean="0"/>
              <a:t> Mechanism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34567" y="2238233"/>
            <a:ext cx="241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Note-view in slideshow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32" y="2928795"/>
            <a:ext cx="7324725" cy="3486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32" y="1090470"/>
            <a:ext cx="9258300" cy="1838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7981" y="0"/>
            <a:ext cx="850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 to 6 significant digits, value of energy can be correct as the Self Consistent Field(SCF) accuracy is E-06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6032" y="6414945"/>
            <a:ext cx="818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Screenshot of the section of CP2K input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32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9678" y="300251"/>
            <a:ext cx="517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Work in progress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5343" y="941696"/>
            <a:ext cx="974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Understanding various sections of the input file of CP2k.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Computing Bulk phase vibrational spectra based on AIMD by CP2K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6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174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AIMD of bulk liquid 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IIT Delhi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AIMD of bulk liquid water</dc:title>
  <dc:creator>HKK-LAB-3</dc:creator>
  <cp:lastModifiedBy>HKK-LAB-3</cp:lastModifiedBy>
  <cp:revision>22</cp:revision>
  <dcterms:created xsi:type="dcterms:W3CDTF">2019-02-09T06:26:51Z</dcterms:created>
  <dcterms:modified xsi:type="dcterms:W3CDTF">2019-02-09T14:17:47Z</dcterms:modified>
</cp:coreProperties>
</file>